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416778">
            <a:off x="395536" y="1340768"/>
            <a:ext cx="2661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Сказка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361173">
            <a:off x="5178905" y="1308642"/>
            <a:ext cx="36724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 маленький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005064"/>
            <a:ext cx="3115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82810" y="5877272"/>
            <a:ext cx="45283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Составила: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Бормотова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Оксана Геннадьевна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ой 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834" y="105384"/>
            <a:ext cx="4441222" cy="62039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24128" y="1412776"/>
            <a:ext cx="2987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Организм почувствовал боль и схватился маленькими ручками за животик, закричав: «Ой-ёй-ёй!»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пече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3" y="188639"/>
            <a:ext cx="7543546" cy="51125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528834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Вслед за Желудком удивилась маленькая Печенка: «Эй, кормилец, чего там за задержка? Почему не кормишь?» А Желудок ей и говорит: «Да вот, Организм меня не покормил, и я в отместку болею!»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печень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8640"/>
            <a:ext cx="7776864" cy="56166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580526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Печенка подумала и говорит: «Ну, раз так, я тоже болеть буду!» И заболела изо всех сил!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580526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Маленький организм схватился ручками за бочок и закричал: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Ай-яй-яй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как больно!», — и упал на пол.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пал на п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7848872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5226784"/>
            <a:ext cx="8892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Прибежала с кухни мама. «Что случилось, почему ты плачешь?» , — спросила она. «У меня очень болит животик», — сказал ей маленький Организм.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«Животик болит от того, что ты не ел обеда», — сказала Мама: «Давай, я принесу тебе поесть, и твой животик успокоится».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Рисунок 5" descr="ма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4776" y="39688"/>
            <a:ext cx="5189512" cy="51895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252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372200" y="2204864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Маленький Организм согласился. Мама принесла ему кашки. Организм поел,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ест каш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8640"/>
            <a:ext cx="4752528" cy="64807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5157192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Желудок сказал: «О, меня кормят! Теперь я смогу покормить всю компанию! Эй, Печенка, прекращай ныть, сейчас я тебя тоже накормлю!»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печень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3498736" cy="3010143"/>
          </a:xfrm>
          <a:prstGeom prst="rect">
            <a:avLst/>
          </a:prstGeom>
        </p:spPr>
      </p:pic>
      <p:pic>
        <p:nvPicPr>
          <p:cNvPr id="8" name="Рисунок 7" descr="желудок довольн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620687"/>
            <a:ext cx="4539428" cy="32760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467544" y="544522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тех пор маленький Организм стал всегда есть по расписанию — ведь это полезно — и его внутренние органы больше не болят.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адост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60648"/>
            <a:ext cx="6014786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23728" y="1484784"/>
            <a:ext cx="4260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Тут и сказке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068960"/>
            <a:ext cx="52565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КОНЕЦ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99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3" y="3356992"/>
            <a:ext cx="2971793" cy="28083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652120" y="836712"/>
            <a:ext cx="2987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Жил да был один маленький Организм. И была у него внутри целая компания маленьких органов — маленькая Печенка, две маленькие-маленькие Почки. Пара маленьких Легких, Селезенка, куча тоненьких Кишок и так далее.</a:t>
            </a:r>
            <a:endParaRPr lang="ru-RU" sz="2400" dirty="0"/>
          </a:p>
        </p:txBody>
      </p:sp>
      <p:pic>
        <p:nvPicPr>
          <p:cNvPr id="6" name="Рисунок 5" descr="оргиниз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7709"/>
            <a:ext cx="4896544" cy="64396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755576" y="5288340"/>
            <a:ext cx="74195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2800" dirty="0" smtClean="0"/>
              <a:t>А в голове жил довольно большой Мозг. Семейство, в общем. </a:t>
            </a:r>
            <a:br>
              <a:rPr lang="ru-RU" sz="2800" dirty="0" smtClean="0"/>
            </a:b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" name="Рисунок 16" descr="мозг в голов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741" y="260648"/>
            <a:ext cx="7763198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467544" y="515719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Всю эту компанию кормил маленький Желудок, который Организм обычно кормил по часам, и все привыкли получать свою еду вовремя, и все были сытыми и здоровыми.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depositphotos_95851672-stock-illustration-retro-cartoon-of-an-unhap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60648"/>
            <a:ext cx="6624736" cy="4851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5301208"/>
            <a:ext cx="84969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однажды маленький Организм закапризничал и отказался от обеда. Так и сказал Маме: «Мам, я не буду сегодня обедать». » Ну ладно, не хочешь — не ешь», — сказала Мама, и отпустила Организм из-за стола.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отказ от еды маль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031" y="260647"/>
            <a:ext cx="7023345" cy="51053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5750004"/>
            <a:ext cx="7776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Организм обрадовался, что не надо есть обед, и побежал играть.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бежит гуля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88640"/>
            <a:ext cx="6408712" cy="51210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99592" y="580526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Маленький Желудок сначала очень удивился, что ему не дали обед.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дивл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548680"/>
            <a:ext cx="5201985" cy="52436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87727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Потом он с голодухи рассердился и решил: «Ну раз меня не кормят — я заболею!»  -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злой же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60648"/>
            <a:ext cx="4536504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ка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868144" y="5733256"/>
            <a:ext cx="1897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и заболел.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жел 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7056784" cy="47329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382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НЕПОСЕДЫ</cp:lastModifiedBy>
  <cp:revision>35</cp:revision>
  <dcterms:created xsi:type="dcterms:W3CDTF">2019-12-01T08:00:07Z</dcterms:created>
  <dcterms:modified xsi:type="dcterms:W3CDTF">2020-03-19T03:44:54Z</dcterms:modified>
</cp:coreProperties>
</file>